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id" ContentType="audio/mid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8" r:id="rId2"/>
    <p:sldId id="289" r:id="rId3"/>
    <p:sldId id="290" r:id="rId4"/>
    <p:sldId id="291" r:id="rId5"/>
    <p:sldId id="297" r:id="rId6"/>
    <p:sldId id="292" r:id="rId7"/>
    <p:sldId id="293" r:id="rId8"/>
    <p:sldId id="294" r:id="rId9"/>
    <p:sldId id="295" r:id="rId10"/>
    <p:sldId id="296" r:id="rId11"/>
    <p:sldId id="300" r:id="rId12"/>
    <p:sldId id="268" r:id="rId13"/>
    <p:sldId id="29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Fedichev" initials="PF" lastIdx="1" clrIdx="0">
    <p:extLst>
      <p:ext uri="{19B8F6BF-5375-455C-9EA6-DF929625EA0E}">
        <p15:presenceInfo xmlns:p15="http://schemas.microsoft.com/office/powerpoint/2012/main" userId="34b349e3f9e47e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1549A-1A6C-476A-81A2-A09FEAEFCE84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B940-FEAF-4738-83D3-D3054D7553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08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7BEC-E398-4BE8-8A87-726353DCC3E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79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7BEC-E398-4BE8-8A87-726353DCC3E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95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0B940-FEAF-4738-83D3-D3054D7553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12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7BEC-E398-4BE8-8A87-726353DCC3E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923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7BEC-E398-4BE8-8A87-726353DCC3E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2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E1DFF-1F4C-BFAD-8B95-1FF1D4975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76D503-DB66-DA81-5728-4BD35C664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A9B218-CAA4-1663-1425-74C06B6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F3A5-68A0-42FE-861F-2FB24E778E99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CDA0E4-1AD9-91AE-54CC-6248043C8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2A5AD1-7981-45A7-E3FA-0CD06CB2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47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BB9D5-CC86-B7C5-F34B-9B8E742E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F3CD439-0DDB-1C3C-72D9-6B1D4BADD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F2EA05-A538-28B6-4632-ACF10866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87FB-B046-42DC-8CF8-159ED9D6FDCC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F2D69C-79D9-12A8-73EC-7B097168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6C8B-F319-402E-D958-CA937D12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23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5CF603-6ECE-DCB2-AB6F-1BAD5A79C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5C33E8-2332-A34D-F199-7A7B45CBE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865BB0-EEBC-006C-13EB-DF112A81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1B52-7285-4B6E-966B-EE42DFCB180F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B93FB-434C-5598-6125-22DA99BA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240F14-4072-FF92-5568-BC335D8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1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B3D10-DB87-112A-B8AC-B8570339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8CFA0-6639-B0AB-7FDF-E0D589836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3E38B5-E799-BF6E-4DA2-7ABE2B99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D39F-C11D-4D11-944B-C3DCB9959F68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53C165-26C9-070D-B7C1-E3A6811E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0829A-FE65-0987-67C0-041D2253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11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725B3-D39B-4A20-6904-B739B8B7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56F2D9-C4CD-49F0-2008-014D841DC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266533-7073-19B3-012D-2B828E9C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E6C5-1737-4DA9-8BC8-09475369FCC4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21589A-21DA-D798-0422-BA8DC29C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37D2E0-C15D-69C2-4D80-F5467990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50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68D70-01BB-21FB-D21D-C8354972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1F1C79-F32E-E34A-6CC6-55740CFB2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4FE266-77E3-EFF2-DA31-E20E82889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B3A4CC-79B1-75A7-458C-D597AD9F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CF33-6629-4D52-B149-005B1A3F1BA1}" type="datetime1">
              <a:rPr lang="ru-RU" smtClean="0"/>
              <a:t>26.06.2023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2A2654-67AE-119B-06FC-A27F116B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5C6068-772B-E08E-D3A4-3FD164FD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80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59C59-249F-4EAE-6175-074B6066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97540-5327-4E29-A717-9FBC5D5F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F84A67-6949-C205-FB27-94C32F22C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07BBAA-90E6-219D-A428-6D790E39D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91D49F-7C1A-9769-D9F9-85A97C5A5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445EFDF-CD51-D765-6F56-6F81B6E6B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A44D-B52D-4E66-B048-C2615E955946}" type="datetime1">
              <a:rPr lang="ru-RU" smtClean="0"/>
              <a:t>26.06.2023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131721-D9E4-DD32-DCF3-785EE877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D17405-9621-DE3A-2E97-37EBF640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26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3D3BD-1FA7-BDAB-B5DE-7D6764F5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00BDA0-9E33-6DD6-BEC1-E326AA48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4DAAF-E0F0-4D8D-9F92-D70551B3C88D}" type="datetime1">
              <a:rPr lang="ru-RU" smtClean="0"/>
              <a:t>26.06.2023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E44BE4-A200-8E8D-3986-6ECDE1D0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524D67-ED6B-6A0E-F2CB-80A96EEC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61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9A8D33-C434-573A-D47E-8D499FA4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05A8-CBA2-4DF0-9AF9-84C54823A353}" type="datetime1">
              <a:rPr lang="ru-RU" smtClean="0"/>
              <a:t>26.06.2023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86B396-CF48-2284-B1A7-4EBC0976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914C3C-1773-6918-62FA-6D72CD89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35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32889-A0BC-227C-00D6-96D2BF6A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FEB0D-B766-461B-D680-2A3B3B205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82045B-7983-75E5-6752-37B9990A2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1AFA0-B6D7-F172-2B4F-0CCC0341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6631-07DD-4350-B861-EECB9694C953}" type="datetime1">
              <a:rPr lang="ru-RU" smtClean="0"/>
              <a:t>26.06.2023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E3227-483A-1DD6-ABC9-7B3C77BD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A41691-98F1-DE41-A5FA-AB826841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37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7BD88-E03D-B47D-5989-2CF7237D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5AB3FC-C63D-0529-4164-D729AB231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AB9DCA-1087-24B7-7073-9D8DF7006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DA228B-AB4C-20F1-5709-306E114E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33B7-14CA-4478-8E01-359FB09DC78E}" type="datetime1">
              <a:rPr lang="ru-RU" smtClean="0"/>
              <a:t>26.06.2023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B1380B-172C-2612-2E90-BA08AF2E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0D2C02-D530-3750-CD1F-A376CC5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82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4D3DC-52F3-7899-AF3A-D8417982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89C4D4-AFAC-1566-F018-1BE23BD5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B9BCE2-23D6-FC31-B6EC-3CE5E859A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20E96-49E0-493E-B30D-BFCA22DE213D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36BDC5-62FB-FC30-48C6-0FCDC4719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C69B0-D9DB-8DED-0D89-B880D234F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DD372-A3D8-4FF2-9AF8-EDE3D5A45C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89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71D7618-5693-4EE5-9617-EBBA63567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25" y="341644"/>
            <a:ext cx="11306049" cy="498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3" descr="mai">
            <a:extLst>
              <a:ext uri="{FF2B5EF4-FFF2-40B4-BE49-F238E27FC236}">
                <a16:creationId xmlns:a16="http://schemas.microsoft.com/office/drawing/2014/main" id="{1CDE8156-DDE3-4C5D-B2C4-D2CABB50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8" y="383717"/>
            <a:ext cx="1184836" cy="116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3B0B40A-9B8F-4EDB-95CF-8D05B9415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26" y="360318"/>
            <a:ext cx="1130604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2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29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marR="0" lvl="0" indent="4429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29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  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29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УЧРЕЖДЕНИЕ ВЫСШЕГО ОБРАЗОВАНИЯ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29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«МОСКОВСКИЙ АВИАЦИОННЫЙ ИНСТИТУТ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29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(национальный исследовательский университет)»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65A52-6F9F-40B5-8459-67B3EB2B9CE0}"/>
              </a:ext>
            </a:extLst>
          </p:cNvPr>
          <p:cNvSpPr txBox="1"/>
          <p:nvPr/>
        </p:nvSpPr>
        <p:spPr>
          <a:xfrm>
            <a:off x="3206955" y="2523487"/>
            <a:ext cx="573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09D82-05D7-444F-8D1A-26C1B808C4CF}"/>
              </a:ext>
            </a:extLst>
          </p:cNvPr>
          <p:cNvSpPr txBox="1"/>
          <p:nvPr/>
        </p:nvSpPr>
        <p:spPr>
          <a:xfrm>
            <a:off x="2559826" y="3236458"/>
            <a:ext cx="7033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Разработка программы распознавания нотных символов на изображениях, содержащих нотную нотацию с использованием технологий компьютерного зрения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97501-5B7E-4920-BA9C-07BB163714B4}"/>
              </a:ext>
            </a:extLst>
          </p:cNvPr>
          <p:cNvSpPr txBox="1"/>
          <p:nvPr/>
        </p:nvSpPr>
        <p:spPr>
          <a:xfrm>
            <a:off x="7666892" y="4462401"/>
            <a:ext cx="4101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группы М3О-409Б-19 </a:t>
            </a:r>
          </a:p>
          <a:p>
            <a:pPr algn="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к.т.н., доцент каф.304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77AF8-E413-45B0-87A3-8762FEF54EB6}"/>
              </a:ext>
            </a:extLst>
          </p:cNvPr>
          <p:cNvSpPr txBox="1"/>
          <p:nvPr/>
        </p:nvSpPr>
        <p:spPr>
          <a:xfrm>
            <a:off x="5340906" y="6177802"/>
            <a:ext cx="1471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2023 г.</a:t>
            </a:r>
          </a:p>
        </p:txBody>
      </p:sp>
    </p:spTree>
    <p:extLst>
      <p:ext uri="{BB962C8B-B14F-4D97-AF65-F5344CB8AC3E}">
        <p14:creationId xmlns:p14="http://schemas.microsoft.com/office/powerpoint/2010/main" val="412208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D7FB5-CF46-337B-C8CC-40C95205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29"/>
            <a:ext cx="10515600" cy="1325563"/>
          </a:xfr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Результат работы, каждая найденная нота подписана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F292C6-CA48-6641-60AA-CF51A9C5B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6" y="1529373"/>
            <a:ext cx="3428207" cy="4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558AB1-4022-9F81-CF06-53A65C07B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29" y="1529373"/>
            <a:ext cx="3520955" cy="48744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43C3A8-AEA7-89B3-CF0B-4DD10BE7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t>10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8797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9744"/>
            <a:ext cx="10515600" cy="552224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/>
                <a:ea typeface="+mn-ea"/>
                <a:cs typeface="Times New Roman"/>
              </a:rPr>
              <a:t>Заключение</a:t>
            </a:r>
            <a:endParaRPr lang="ru-RU" dirty="0">
              <a:ea typeface="+mn-ea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5931" y="4905592"/>
            <a:ext cx="10215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35931" y="1243460"/>
            <a:ext cx="1091138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500" dirty="0">
              <a:latin typeface="Franklin Gothic Book" panose="020B0503020102020204" pitchFamily="34" charset="0"/>
            </a:endParaRPr>
          </a:p>
          <a:p>
            <a:pPr marL="285750" lvl="0" indent="-285750">
              <a:lnSpc>
                <a:spcPct val="120000"/>
              </a:lnSpc>
              <a:buClr>
                <a:srgbClr val="C0504D"/>
              </a:buClr>
              <a:buFont typeface="Wingdings" panose="05000000000000000000" pitchFamily="2" charset="2"/>
              <a:buChar char="§"/>
            </a:pPr>
            <a:endParaRPr lang="en-US" sz="2500" dirty="0">
              <a:latin typeface="Franklin Gothic Book" panose="020B0503020102020204" pitchFamily="34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730090" y="1106494"/>
            <a:ext cx="1101722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5931" y="1862259"/>
            <a:ext cx="10517869" cy="3606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В рамках выпускной квалификационной работы был разработан и реализован алгоритм распознавания нот на нотном листе. Целью работы было создание программного инструмента, способного автоматически определять и классифицировать ноты на изображении нотного листа.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Для тестирования алгоритма были подготовлены тестовые наборы данных, состоящие из различных фото нотных листов. Алгоритм был применен к этим наборам данных, и результаты были оценены.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В ходе тестирования были выявлены недочеты и неточности в распознавании нот, были выявлены причины, которые влияют на неточную работу программы.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В целом, результаты данной работы являются основой для дальнейшего улучшения алгоритма распознавания нот на нотном листе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AD6D27-8B52-5315-B01B-69A46D20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t>11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3108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1012A-9B2B-4379-BB49-795190D38D3C}"/>
              </a:ext>
            </a:extLst>
          </p:cNvPr>
          <p:cNvSpPr txBox="1"/>
          <p:nvPr/>
        </p:nvSpPr>
        <p:spPr>
          <a:xfrm>
            <a:off x="2737516" y="2505670"/>
            <a:ext cx="6716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4A9840A6-4A8E-43DA-B1AF-566EC32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7779" y="6382305"/>
            <a:ext cx="2743200" cy="365125"/>
          </a:xfrm>
        </p:spPr>
        <p:txBody>
          <a:bodyPr/>
          <a:lstStyle/>
          <a:p>
            <a:fld id="{79FF2630-78AF-4C47-BE28-41344763F935}" type="slidenum">
              <a:rPr 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50733-FB1B-6985-C28C-26C8E5840F1A}"/>
              </a:ext>
            </a:extLst>
          </p:cNvPr>
          <p:cNvSpPr txBox="1"/>
          <p:nvPr/>
        </p:nvSpPr>
        <p:spPr>
          <a:xfrm>
            <a:off x="9461754" y="5467738"/>
            <a:ext cx="265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+7 977 731 04 69</a:t>
            </a:r>
          </a:p>
          <a:p>
            <a:r>
              <a:rPr lang="en-US" dirty="0"/>
              <a:t>pavel.fff@bk.ru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30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др из мультфильма «Два весёлых гуся»">
            <a:extLst>
              <a:ext uri="{FF2B5EF4-FFF2-40B4-BE49-F238E27FC236}">
                <a16:creationId xmlns:a16="http://schemas.microsoft.com/office/drawing/2014/main" id="{BFE0FB0F-FE50-C24F-204D-0B310F6E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4" y="378974"/>
            <a:ext cx="4656662" cy="26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08C7C4BF-B1A2-B0FF-C3D3-E83BB2160C70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5806" y="3185319"/>
            <a:ext cx="487363" cy="487362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8CEC6BE-C792-F023-516E-20006B1E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4" y="3672681"/>
            <a:ext cx="4656662" cy="26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Жили у бабуси два веселых гуся картинки для детей (44 фото) » Юмор, позитив  и много смешных картинок">
            <a:extLst>
              <a:ext uri="{FF2B5EF4-FFF2-40B4-BE49-F238E27FC236}">
                <a16:creationId xmlns:a16="http://schemas.microsoft.com/office/drawing/2014/main" id="{F8AE5F3E-AE24-9BCA-C23D-7822216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26" y="3672681"/>
            <a:ext cx="4656662" cy="26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Мультик «Два весёлых гуся» – детские мультфильмы на канале Карусель">
            <a:extLst>
              <a:ext uri="{FF2B5EF4-FFF2-40B4-BE49-F238E27FC236}">
                <a16:creationId xmlns:a16="http://schemas.microsoft.com/office/drawing/2014/main" id="{8E9F5011-CA5D-7E27-9756-7D86071A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24" y="378974"/>
            <a:ext cx="4656662" cy="26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2E521D-B23C-DE07-A335-A6CFDA37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t>13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036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9744"/>
            <a:ext cx="10515600" cy="552224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Поставленные задачи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5931" y="4905592"/>
            <a:ext cx="10215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730090" y="1106494"/>
            <a:ext cx="1101722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7388" y="981573"/>
            <a:ext cx="11017223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Требуется разработать и реализовать программу для автоматического распознавания нот на нотных листах с использованием технологии компьютерного зрения. Для этого нужно было решить следующие задачи:</a:t>
            </a:r>
          </a:p>
          <a:p>
            <a:pPr marL="285750" marR="0" indent="-28575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Предварительная обработка изображения нотных листов, включая преобразования для улучшения качества изображений для дальнейшего обнаружения нот</a:t>
            </a:r>
            <a:r>
              <a:rPr lang="en-US" altLang="ru-RU" sz="2000" dirty="0">
                <a:latin typeface="Franklin Gothic Book" panose="020B0503020102020204" pitchFamily="34" charset="0"/>
              </a:rPr>
              <a:t>;</a:t>
            </a:r>
            <a:endParaRPr lang="ru-RU" altLang="ru-RU" sz="2000" dirty="0">
              <a:latin typeface="Franklin Gothic Book" panose="020B0503020102020204" pitchFamily="34" charset="0"/>
            </a:endParaRPr>
          </a:p>
          <a:p>
            <a:pPr marL="285750" marR="0" indent="-28575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Разработка алгоритма для обнаружения нотных станов и извлечение информации об их положении на изображении;</a:t>
            </a:r>
          </a:p>
          <a:p>
            <a:pPr marL="285750" marR="0" indent="-28575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Разработка алгоритма для обнаружения элементов, представляющих собой ноту;</a:t>
            </a:r>
          </a:p>
          <a:p>
            <a:pPr marL="285750" marR="0" indent="-28575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Разработка алгоритма для определения высоты каждой ноты;</a:t>
            </a:r>
          </a:p>
          <a:p>
            <a:pPr marL="285750" marR="0" indent="-28575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Проведение экспериментов и оценка эффективности разработанной системы на наборе изображений</a:t>
            </a:r>
            <a:r>
              <a:rPr lang="en-US" altLang="ru-RU" sz="2000" dirty="0">
                <a:latin typeface="Franklin Gothic Book" panose="020B0503020102020204" pitchFamily="34" charset="0"/>
              </a:rPr>
              <a:t>;</a:t>
            </a:r>
          </a:p>
          <a:p>
            <a:pPr marL="285750" marR="0" indent="-28575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dirty="0">
                <a:latin typeface="Franklin Gothic Book" panose="020B0503020102020204" pitchFamily="34" charset="0"/>
              </a:rPr>
              <a:t>Анализ результатов и формулирование выводов о преимуществах и недостатках разработанной системы.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A8C8D5-E20F-5CBD-38D0-FDCB2B46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1411" y="635635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 smtClean="0"/>
              <a:t>2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590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ical notes on white paper">
            <a:extLst>
              <a:ext uri="{FF2B5EF4-FFF2-40B4-BE49-F238E27FC236}">
                <a16:creationId xmlns:a16="http://schemas.microsoft.com/office/drawing/2014/main" id="{CF84FDCC-CDFD-67FF-4A8B-0F98C3768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1135" b="81984"/>
          <a:stretch/>
        </p:blipFill>
        <p:spPr bwMode="auto">
          <a:xfrm>
            <a:off x="0" y="0"/>
            <a:ext cx="12192000" cy="149905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4BB91-1E37-9065-C044-7FFAAAEC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7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элементы музыкальной теории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FC4A18-3E6C-07DE-40AB-1AB9B5FD7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2569093"/>
          </a:xfrm>
        </p:spPr>
        <p:txBody>
          <a:bodyPr>
            <a:normAutofit lnSpcReduction="10000"/>
          </a:bodyPr>
          <a:lstStyle/>
          <a:p>
            <a:r>
              <a:rPr lang="ru-RU" sz="1800" kern="0" dirty="0">
                <a:effectLst/>
                <a:latin typeface="Franklin Gothic Book" panose="020B0503020102020204" pitchFamily="34" charset="0"/>
                <a:ea typeface="Calibri" panose="020F0502020204030204" pitchFamily="34" charset="0"/>
              </a:rPr>
              <a:t>Нотация – система записи музыки с использованием нот и других символов. Существует несколько систем нотации, которые используются в музыке, но наиболее распространенной является стандартная нотация.</a:t>
            </a:r>
            <a:r>
              <a:rPr lang="ru-RU" sz="1800" b="0" i="0" dirty="0">
                <a:solidFill>
                  <a:srgbClr val="D1D5DB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ru-RU" sz="1800" b="0" i="0" dirty="0">
                <a:effectLst/>
                <a:latin typeface="Franklin Gothic Book" panose="020B0503020102020204" pitchFamily="34" charset="0"/>
                <a:cs typeface="Times New Roman" panose="02020603050405020304" pitchFamily="18" charset="0"/>
              </a:rPr>
              <a:t>В этой системе ноты представлены символами, размещенными на нотном стане.</a:t>
            </a:r>
            <a:endParaRPr lang="ru-RU" sz="1800" dirty="0"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Ноты – основные элементы, используемые в музыке для записи и передачи музыкальных идей. Они играют важную роль в передачи музыкальной информации от композитора к исполнителю и слушателю. </a:t>
            </a:r>
          </a:p>
          <a:p>
            <a:r>
              <a:rPr lang="ru-RU" sz="1800" dirty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Нотный стан – горизонтальные линии и промежутки, на которых размещаются ноты. В стандартной нотации используется пять горизонтальных линий, но при необходимости могут использоваться дополнительные линии.</a:t>
            </a:r>
          </a:p>
          <a:p>
            <a:endParaRPr lang="ru-RU" sz="2000" dirty="0">
              <a:latin typeface="Franklin Gothic Book" panose="020B05030201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BD4BDE-258A-0846-D867-AB0D7F93C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3267" r="29617" b="3191"/>
          <a:stretch/>
        </p:blipFill>
        <p:spPr bwMode="auto">
          <a:xfrm>
            <a:off x="361222" y="4068144"/>
            <a:ext cx="5517341" cy="24100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6" name="Рисунок 5" descr="Варган. Русская музыка вне времен - проект Владимира Маркова">
            <a:extLst>
              <a:ext uri="{FF2B5EF4-FFF2-40B4-BE49-F238E27FC236}">
                <a16:creationId xmlns:a16="http://schemas.microsoft.com/office/drawing/2014/main" id="{A5DC9235-DD91-177A-15B5-0BE794C35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10" y="4068144"/>
            <a:ext cx="5017957" cy="2410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7CADEA-747D-D56D-28CA-9DC314AA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295678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t>3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9362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1AF0D80-D668-58CF-A40D-5182FB072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9"/>
          <a:stretch/>
        </p:blipFill>
        <p:spPr bwMode="auto">
          <a:xfrm>
            <a:off x="0" y="0"/>
            <a:ext cx="12192000" cy="256685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7B9AD-3A69-0BB7-60B4-B785E8E6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6206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зрение 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22512-5627-8593-5DDB-1D5F32FE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68" y="3350631"/>
            <a:ext cx="11663264" cy="2341042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Компьютерное зрение - это область искусственного интеллекта, которая занимается разработкой методов и алгоритмов для обработки, анализа и понимания изображений и видео с использованием компьютерных систем. Она стремится дать компьютерам способность "видеть" и интерпретировать визуальные данные так же, как это делает человек.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Цель компьютерного зрения состоит в создании компьютерных систем, способных распознавать, классифицировать, анализировать и интерпретировать содержимое изображений и видео. Это может включать в себя задачи такие как обнаружение и распознавание объектов, сегментация изображений, извлечение признаков, отслеживание движения, распознавание лиц, анализ поведения и многое другое.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68538C1-23C7-A824-3DC9-3A66B2A0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pPr/>
              <a:t>4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6759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BF0AF-7E8E-C414-42FA-DD0B5BC1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Выбор программных средств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37A0B2-BB97-0DFE-1C5A-2072B295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Python - это высокоуровневый язык программирования, который широко используется в различных областях, включая разработку программного обеспечения, научные исследования, анализ данных и веб-разработку. Он обладает простым и понятным синтаксисом, что делает его легко читаемым и позволяет разработчикам писать код более эффективно.</a:t>
            </a:r>
            <a:endParaRPr lang="en-US" sz="18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ru-RU" sz="18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OpenCV</a:t>
            </a: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(Open Source Computer Vision Library) - это открытая библиотека компьютерного зрения и обработки изображений. Она предоставляет широкий набор функций и алгоритмов для обработки изображений, распознавания образов, машинного зрения и других задач, связанных с анализом и визуальной интерпретацией данных.</a:t>
            </a:r>
          </a:p>
          <a:p>
            <a:pPr>
              <a:spcAft>
                <a:spcPts val="1000"/>
              </a:spcAft>
            </a:pPr>
            <a:r>
              <a:rPr lang="ru-RU" sz="18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NumPy</a:t>
            </a: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Numerical</a:t>
            </a: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Python) - это библиотека для языка программирования Python, предоставляющая мощные инструменты для работы с многомерными массивами и выполнения вычислений над ними. </a:t>
            </a:r>
            <a:r>
              <a:rPr lang="ru-RU" sz="18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NumPy</a:t>
            </a:r>
            <a:r>
              <a:rPr lang="ru-RU" sz="18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является одним из основных инструментов в научных вычислениях, анализе данных и машинном обучении.</a:t>
            </a:r>
            <a:endParaRPr lang="en-US" sz="18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F6ADD8-84D6-A16C-0DFE-818CC1A2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0629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D7040-7D3D-06DE-CA70-EC54EF3E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149"/>
            <a:ext cx="10515600" cy="1325563"/>
          </a:xfr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Блок-схема алгоритма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DF5F95-2EF3-3DEB-4AB8-F1562097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39" y="1491828"/>
            <a:ext cx="8298121" cy="454612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748BC0-32E1-7907-CFE9-3DE39758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t>6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735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59396-7E76-89D6-0ECA-CF0D6226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198"/>
            <a:ext cx="10515600" cy="1325563"/>
          </a:xfr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Изображения для тестирования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D72260-0571-15A7-7408-D6C51CD5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070"/>
            <a:ext cx="3428188" cy="488801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9448E9-281E-722C-378E-6D72FA9B8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81" y="1344840"/>
            <a:ext cx="6528319" cy="48962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B957B6-B38A-6AEF-E6CC-25B593D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pPr/>
              <a:t>7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806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D7FB5-CF46-337B-C8CC-40C95205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29"/>
            <a:ext cx="10515600" cy="1325563"/>
          </a:xfr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Найденные нотные станы на изображениях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F52F8B-0482-9674-2C97-9882783E7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47" y="1532067"/>
            <a:ext cx="3428207" cy="4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CC520D-4AF0-B836-CBDE-45C08F549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48" y="1532067"/>
            <a:ext cx="3533333" cy="4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84433B-D69F-2334-DCFC-E004596C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pPr/>
              <a:t>8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0914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D7FB5-CF46-337B-C8CC-40C95205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29"/>
            <a:ext cx="10515600" cy="1325563"/>
          </a:xfrm>
        </p:spPr>
        <p:txBody>
          <a:bodyPr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Найденные элементы, похожие на ноту.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FD5A06-EB66-25B1-D77F-0BF8E28401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6" y="1529372"/>
            <a:ext cx="3428208" cy="48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27D326-D48E-E682-0D33-1CE5F9E0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28" y="1529373"/>
            <a:ext cx="3531357" cy="48888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06FC34-4A5E-D459-A22F-FCA2DE4B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600" y="6296400"/>
            <a:ext cx="2743200" cy="365125"/>
          </a:xfrm>
        </p:spPr>
        <p:txBody>
          <a:bodyPr/>
          <a:lstStyle/>
          <a:p>
            <a:fld id="{9B7DD372-A3D8-4FF2-9AF8-EDE3D5A45CD2}" type="slidenum">
              <a:rPr lang="ru-RU" sz="2800"/>
              <a:t>9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381177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5878</TotalTime>
  <Words>678</Words>
  <Application>Microsoft Office PowerPoint</Application>
  <PresentationFormat>Широкоэкранный</PresentationFormat>
  <Paragraphs>60</Paragraphs>
  <Slides>13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Times New Roman</vt:lpstr>
      <vt:lpstr>Wingdings</vt:lpstr>
      <vt:lpstr>Тема Office</vt:lpstr>
      <vt:lpstr>Презентация PowerPoint</vt:lpstr>
      <vt:lpstr>Поставленные задачи</vt:lpstr>
      <vt:lpstr>Основные элементы музыкальной теории </vt:lpstr>
      <vt:lpstr>Компьютерное зрение </vt:lpstr>
      <vt:lpstr>Выбор программных средств</vt:lpstr>
      <vt:lpstr>Блок-схема алгоритма</vt:lpstr>
      <vt:lpstr>Изображения для тестирования</vt:lpstr>
      <vt:lpstr>Найденные нотные станы на изображениях</vt:lpstr>
      <vt:lpstr>Найденные элементы, похожие на ноту.</vt:lpstr>
      <vt:lpstr>Результат работы, каждая найденная нота подписана</vt:lpstr>
      <vt:lpstr>Заключение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 Fedichev</dc:creator>
  <cp:lastModifiedBy>Pavel Fedichev</cp:lastModifiedBy>
  <cp:revision>11</cp:revision>
  <dcterms:created xsi:type="dcterms:W3CDTF">2023-06-09T12:34:37Z</dcterms:created>
  <dcterms:modified xsi:type="dcterms:W3CDTF">2023-06-26T11:07:58Z</dcterms:modified>
</cp:coreProperties>
</file>